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76" r:id="rId2"/>
    <p:sldId id="477" r:id="rId3"/>
    <p:sldId id="478" r:id="rId4"/>
    <p:sldId id="479" r:id="rId5"/>
    <p:sldId id="480" r:id="rId6"/>
    <p:sldId id="481" r:id="rId7"/>
    <p:sldId id="487" r:id="rId8"/>
    <p:sldId id="482" r:id="rId9"/>
    <p:sldId id="483" r:id="rId10"/>
    <p:sldId id="484" r:id="rId11"/>
    <p:sldId id="485" r:id="rId12"/>
    <p:sldId id="486" r:id="rId13"/>
    <p:sldId id="434" r:id="rId14"/>
    <p:sldId id="488"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75"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6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3/12/2016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3592716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1465303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15560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388576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831027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95762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0000" b="-10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847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sz="3200"/>
              <a:t>LIFE OF CHRIST</a:t>
            </a:r>
            <a:endParaRPr lang="en-US" sz="3000" dirty="0"/>
          </a:p>
        </p:txBody>
      </p:sp>
    </p:spTree>
    <p:extLst>
      <p:ext uri="{BB962C8B-B14F-4D97-AF65-F5344CB8AC3E}">
        <p14:creationId xmlns:p14="http://schemas.microsoft.com/office/powerpoint/2010/main" val="186206223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23</a:t>
            </a:r>
            <a:r>
              <a:rPr lang="en-US" dirty="0"/>
              <a:t> And they also, if they do not continue in unbelief, will be grafted in, for God is able to graft them in again.  </a:t>
            </a:r>
            <a:r>
              <a:rPr lang="en-US" baseline="30000" dirty="0"/>
              <a:t>24</a:t>
            </a:r>
            <a:r>
              <a:rPr lang="en-US" dirty="0"/>
              <a:t> For if you were cut out of the olive tree which is wild by nature, and were grafted contrary to nature into a cultivated olive tree, how much more will these, who </a:t>
            </a:r>
            <a:r>
              <a:rPr lang="en-US" i="1" dirty="0"/>
              <a:t>are </a:t>
            </a:r>
            <a:r>
              <a:rPr lang="en-US" dirty="0"/>
              <a:t>natural </a:t>
            </a:r>
            <a:r>
              <a:rPr lang="en-US" i="1" dirty="0"/>
              <a:t>branches</a:t>
            </a:r>
            <a:r>
              <a:rPr lang="en-US" dirty="0"/>
              <a:t>, be grafted into their own olive tree?</a:t>
            </a:r>
          </a:p>
        </p:txBody>
      </p:sp>
    </p:spTree>
    <p:extLst>
      <p:ext uri="{BB962C8B-B14F-4D97-AF65-F5344CB8AC3E}">
        <p14:creationId xmlns:p14="http://schemas.microsoft.com/office/powerpoint/2010/main" val="21383924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anyone does not abide in Me, he is cast out as a branch and is withered; and they gather them and throw </a:t>
            </a:r>
            <a:r>
              <a:rPr lang="en-US" i="1" dirty="0"/>
              <a:t>them </a:t>
            </a:r>
            <a:r>
              <a:rPr lang="en-US" dirty="0"/>
              <a:t>into the fire, and they are burned.”</a:t>
            </a:r>
          </a:p>
        </p:txBody>
      </p:sp>
    </p:spTree>
    <p:extLst>
      <p:ext uri="{BB962C8B-B14F-4D97-AF65-F5344CB8AC3E}">
        <p14:creationId xmlns:p14="http://schemas.microsoft.com/office/powerpoint/2010/main" val="34301098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2:20 For if, after they have escaped the pollutions of the world through the knowledge of the Lord and Savior Jesus Christ, they are again entangled in them and overcome, the latter end is worse for them than the beginning.  </a:t>
            </a:r>
            <a:r>
              <a:rPr lang="en-US" baseline="30000" dirty="0"/>
              <a:t>21</a:t>
            </a:r>
            <a:r>
              <a:rPr lang="en-US" dirty="0"/>
              <a:t> For it would have been better for them not to have known the way of righteousness, than having known </a:t>
            </a:r>
            <a:r>
              <a:rPr lang="en-US" i="1" dirty="0"/>
              <a:t>it, </a:t>
            </a:r>
            <a:r>
              <a:rPr lang="en-US" dirty="0"/>
              <a:t>to turn from the holy commandment delivered to them.  </a:t>
            </a:r>
            <a:r>
              <a:rPr lang="en-US" baseline="30000" dirty="0"/>
              <a:t>22</a:t>
            </a:r>
            <a:r>
              <a:rPr lang="en-US" dirty="0"/>
              <a:t> But it has happened to them according to the true proverb: "A dog returns to his own vomit," and, "a sow, having washed, to her wallowing in the mire."</a:t>
            </a:r>
          </a:p>
        </p:txBody>
      </p:sp>
    </p:spTree>
    <p:extLst>
      <p:ext uri="{BB962C8B-B14F-4D97-AF65-F5344CB8AC3E}">
        <p14:creationId xmlns:p14="http://schemas.microsoft.com/office/powerpoint/2010/main" val="265492992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 Thessalonians 1:7 … when the Lord Jesus is revealed from heaven with His mighty angels,  </a:t>
            </a:r>
            <a:r>
              <a:rPr lang="en-US" baseline="30000"/>
              <a:t>8</a:t>
            </a:r>
            <a:r>
              <a:rPr lang="en-US"/>
              <a:t> in flaming fire taking vengeance on those who do not know God, and on those who do not obey the gospel of our Lord Jesus Christ.  </a:t>
            </a:r>
            <a:r>
              <a:rPr lang="en-US" baseline="30000"/>
              <a:t>9</a:t>
            </a:r>
            <a:r>
              <a:rPr lang="en-US"/>
              <a:t> These shall be punished with everlasting destruction from the presence of the Lord and from the glory of His power,</a:t>
            </a:r>
            <a:endParaRPr lang="en-US" dirty="0"/>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7</a:t>
            </a:r>
            <a:r>
              <a:rPr lang="en-US" dirty="0"/>
              <a:t> "If you abide in Me, and My words abide in you, you will ask what you desire, and it shall be done for you.</a:t>
            </a:r>
            <a:endParaRPr lang="en-US" dirty="0"/>
          </a:p>
        </p:txBody>
      </p:sp>
    </p:spTree>
    <p:extLst>
      <p:ext uri="{BB962C8B-B14F-4D97-AF65-F5344CB8AC3E}">
        <p14:creationId xmlns:p14="http://schemas.microsoft.com/office/powerpoint/2010/main" val="32891138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15:9 " As the Father loved Me, I also have loved you; abide in My love.  </a:t>
            </a:r>
            <a:r>
              <a:rPr lang="en-US" baseline="30000"/>
              <a:t>10</a:t>
            </a:r>
            <a:r>
              <a:rPr lang="en-US"/>
              <a:t> "If you keep My commandments, you will abide in My love, just as I have kept My Father's commandments and abide in His love.  </a:t>
            </a:r>
            <a:r>
              <a:rPr lang="en-US" baseline="30000"/>
              <a:t>11</a:t>
            </a:r>
            <a:r>
              <a:rPr lang="en-US"/>
              <a:t> "These things I have spoken to you, that My joy may remain in you, and </a:t>
            </a:r>
            <a:r>
              <a:rPr lang="en-US" i="1"/>
              <a:t>that </a:t>
            </a:r>
            <a:r>
              <a:rPr lang="en-US"/>
              <a:t>your joy may be full.</a:t>
            </a:r>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If you love Me, keep My commandments” (Jn. 14:15).</a:t>
            </a:r>
            <a:r>
              <a:rPr lang="en-US" b="0"/>
              <a:t> </a:t>
            </a:r>
            <a:endParaRPr lang="en-US" dirty="0"/>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Hebrews 12:1 Therefore we also, since we are surrounded by so great a cloud of witnesses, let us lay aside every weight, and the sin which so easily ensnares </a:t>
            </a:r>
            <a:r>
              <a:rPr lang="en-US" i="1"/>
              <a:t>us, </a:t>
            </a:r>
            <a:r>
              <a:rPr lang="en-US"/>
              <a:t>and let us run with endurance the race that is set before us,  </a:t>
            </a:r>
            <a:r>
              <a:rPr lang="en-US" baseline="30000"/>
              <a:t>2</a:t>
            </a:r>
            <a:r>
              <a:rPr lang="en-US"/>
              <a:t> looking unto Jesus, the author and finisher of </a:t>
            </a:r>
            <a:r>
              <a:rPr lang="en-US" i="1"/>
              <a:t>our </a:t>
            </a:r>
            <a:r>
              <a:rPr lang="en-US"/>
              <a:t>faith, who for the joy that was set before Him endured the cross, despising the shame, and has sat down at the right hand of the throne of God.</a:t>
            </a:r>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Cor. 9:24 Do you not know that those who run in a race all run, but one receives the prize? Run in such a way that you may obtain </a:t>
            </a:r>
            <a:r>
              <a:rPr lang="en-US" i="1"/>
              <a:t>it</a:t>
            </a:r>
            <a:r>
              <a:rPr lang="en-US"/>
              <a:t>.  </a:t>
            </a:r>
            <a:r>
              <a:rPr lang="en-US" baseline="30000"/>
              <a:t>25</a:t>
            </a:r>
            <a:r>
              <a:rPr lang="en-US"/>
              <a:t> And everyone who competes </a:t>
            </a:r>
            <a:r>
              <a:rPr lang="en-US" i="1"/>
              <a:t>for the prize </a:t>
            </a:r>
            <a:r>
              <a:rPr lang="en-US"/>
              <a:t>is temperate in all things. Now they </a:t>
            </a:r>
            <a:r>
              <a:rPr lang="en-US" i="1"/>
              <a:t>do it </a:t>
            </a:r>
            <a:r>
              <a:rPr lang="en-US"/>
              <a:t>to obtain a perishable crown, but we </a:t>
            </a:r>
            <a:r>
              <a:rPr lang="en-US" i="1"/>
              <a:t>for </a:t>
            </a:r>
            <a:r>
              <a:rPr lang="en-US"/>
              <a:t>an imperishable </a:t>
            </a:r>
            <a:r>
              <a:rPr lang="en-US" i="1"/>
              <a:t>crown</a:t>
            </a:r>
            <a:r>
              <a:rPr lang="en-US"/>
              <a:t>.  </a:t>
            </a:r>
            <a:r>
              <a:rPr lang="en-US" baseline="30000"/>
              <a:t>26</a:t>
            </a:r>
            <a:r>
              <a:rPr lang="en-US"/>
              <a:t> Therefore I run thus: not with uncertainty. Thus I fight: not as </a:t>
            </a:r>
            <a:r>
              <a:rPr lang="en-US" i="1"/>
              <a:t>one who </a:t>
            </a:r>
            <a:r>
              <a:rPr lang="en-US"/>
              <a:t>beats the air.  </a:t>
            </a:r>
            <a:r>
              <a:rPr lang="en-US" baseline="30000"/>
              <a:t>27</a:t>
            </a:r>
            <a:r>
              <a:rPr lang="en-US"/>
              <a:t> But I discipline my body and bring </a:t>
            </a:r>
            <a:r>
              <a:rPr lang="en-US" i="1"/>
              <a:t>it </a:t>
            </a:r>
            <a:r>
              <a:rPr lang="en-US"/>
              <a:t>into subjection, lest, when I have preached to others, I myself should become disqualified. </a:t>
            </a:r>
            <a:br>
              <a:rPr lang="en-US"/>
            </a:br>
            <a:endParaRPr lang="en-US" dirty="0"/>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Rev. 2:10 Be faithful until death, and I will give you the crown of life. </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15:1 "I am the true vine, and My Father is the vinedresser.  </a:t>
            </a:r>
            <a:r>
              <a:rPr lang="en-US" baseline="30000" dirty="0"/>
              <a:t>2</a:t>
            </a:r>
            <a:r>
              <a:rPr lang="en-US" dirty="0"/>
              <a:t> "Every branch in Me that does not bear fruit He takes away; and every </a:t>
            </a:r>
            <a:r>
              <a:rPr lang="en-US" i="1" dirty="0"/>
              <a:t>branch </a:t>
            </a:r>
            <a:r>
              <a:rPr lang="en-US" dirty="0"/>
              <a:t>that bears fruit He prunes, that it may bear more fruit.  </a:t>
            </a:r>
            <a:r>
              <a:rPr lang="en-US" baseline="30000" dirty="0"/>
              <a:t>3</a:t>
            </a:r>
            <a:r>
              <a:rPr lang="en-US" dirty="0"/>
              <a:t> "You are already clean because of the word which I have spoken to you.  </a:t>
            </a:r>
            <a:r>
              <a:rPr lang="en-US" baseline="30000" dirty="0"/>
              <a:t>4</a:t>
            </a:r>
            <a:r>
              <a:rPr lang="en-US" dirty="0"/>
              <a:t> "Abide in Me, and I in you. As the branch cannot bear fruit of itself, unless it abides in the vine, neither can you, unless you abide in Me.  </a:t>
            </a:r>
          </a:p>
        </p:txBody>
      </p:sp>
    </p:spTree>
    <p:extLst>
      <p:ext uri="{BB962C8B-B14F-4D97-AF65-F5344CB8AC3E}">
        <p14:creationId xmlns:p14="http://schemas.microsoft.com/office/powerpoint/2010/main" val="2566809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John 15:12 "This is My commandment, that you love one another as I have loved you.  </a:t>
            </a:r>
            <a:r>
              <a:rPr lang="en-US" sz="2600" baseline="30000" dirty="0"/>
              <a:t>13</a:t>
            </a:r>
            <a:r>
              <a:rPr lang="en-US" sz="2600" dirty="0"/>
              <a:t> "Greater love has no one than this, than to lay down one's life for his friends.  </a:t>
            </a:r>
            <a:r>
              <a:rPr lang="en-US" sz="2600" baseline="30000" dirty="0"/>
              <a:t>14</a:t>
            </a:r>
            <a:r>
              <a:rPr lang="en-US" sz="2600" dirty="0"/>
              <a:t> "You are My friends if you do whatever I command you.  </a:t>
            </a:r>
            <a:r>
              <a:rPr lang="en-US" sz="2600" baseline="30000" dirty="0"/>
              <a:t>15</a:t>
            </a:r>
            <a:r>
              <a:rPr lang="en-US" sz="2600" dirty="0"/>
              <a:t> "No longer do I call you servants, for a servant does not know what his master is doing; but I have called you friends, for all things that I heard from My Father I have made known to you.  </a:t>
            </a:r>
            <a:r>
              <a:rPr lang="en-US" sz="2600" baseline="30000" dirty="0"/>
              <a:t>16</a:t>
            </a:r>
            <a:r>
              <a:rPr lang="en-US" sz="2600" dirty="0"/>
              <a:t> "You did not choose Me, but I chose you and appointed you that you should go and bear fruit, and </a:t>
            </a:r>
            <a:r>
              <a:rPr lang="en-US" sz="2600" i="1" dirty="0"/>
              <a:t>that </a:t>
            </a:r>
            <a:r>
              <a:rPr lang="en-US" sz="2600" dirty="0"/>
              <a:t>your fruit should remain, that whatever you ask the Father in My name He may give you.  </a:t>
            </a:r>
            <a:r>
              <a:rPr lang="en-US" sz="2600" baseline="30000" dirty="0"/>
              <a:t>17</a:t>
            </a:r>
            <a:r>
              <a:rPr lang="en-US" sz="2600" dirty="0"/>
              <a:t> "These things I command you, that you love one another.</a:t>
            </a:r>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2 Thess. 2:13 But we are bound to give thanks to God always for you, brethren beloved by the Lord, because God from the beginning chose you for salvation through sanctification by the Spirit and belief in the truth,  </a:t>
            </a:r>
            <a:r>
              <a:rPr lang="en-US" baseline="30000"/>
              <a:t>14</a:t>
            </a:r>
            <a:r>
              <a:rPr lang="en-US"/>
              <a:t> to which He called you by our gospel, for the obtaining of the glory of our Lord Jesus Christ. </a:t>
            </a:r>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Jas. 1:5 If any of you lacks wisdom, let him ask of God, who gives to all liberally and without reproach, and it will be given to him.  </a:t>
            </a:r>
            <a:r>
              <a:rPr lang="en-US" baseline="30000"/>
              <a:t>6</a:t>
            </a:r>
            <a:r>
              <a:rPr lang="en-US"/>
              <a:t> But let him ask in faith, with no doubting, for he who doubts is like a wave of the sea driven and tossed by the wind.  </a:t>
            </a:r>
            <a:r>
              <a:rPr lang="en-US" baseline="30000"/>
              <a:t>7</a:t>
            </a:r>
            <a:r>
              <a:rPr lang="en-US"/>
              <a:t> For let not that man suppose that he will receive anything from the Lord;  </a:t>
            </a:r>
            <a:r>
              <a:rPr lang="en-US" baseline="30000"/>
              <a:t>8</a:t>
            </a:r>
            <a:r>
              <a:rPr lang="en-US"/>
              <a:t> </a:t>
            </a:r>
            <a:r>
              <a:rPr lang="en-US" i="1"/>
              <a:t>he is </a:t>
            </a:r>
            <a:r>
              <a:rPr lang="en-US"/>
              <a:t>a double-minded man, unstable in all his ways. </a:t>
            </a:r>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Tim. 2:8 I desire therefore that the men pray everywhere, lifting up holy hands, without wrath and doubting; </a:t>
            </a:r>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15:18 " If the world hates you, you know that it hated Me before </a:t>
            </a:r>
            <a:r>
              <a:rPr lang="en-US" i="1"/>
              <a:t>it hated </a:t>
            </a:r>
            <a:r>
              <a:rPr lang="en-US"/>
              <a:t>you.  </a:t>
            </a:r>
            <a:r>
              <a:rPr lang="en-US" baseline="30000"/>
              <a:t>19</a:t>
            </a:r>
            <a:r>
              <a:rPr lang="en-US"/>
              <a:t> "If you were of the world, the world would love its own. Yet because you are not of the world, but I chose you out of the world, therefore the world hates you.  </a:t>
            </a:r>
            <a:r>
              <a:rPr lang="en-US" baseline="30000"/>
              <a:t>20</a:t>
            </a:r>
            <a:r>
              <a:rPr lang="en-US"/>
              <a:t> "Remember the word that I said to you, 'A servant is not greater than his master.' If they persecuted Me, they will also persecute you. If they kept My word, they will keep yours also.  </a:t>
            </a:r>
            <a:r>
              <a:rPr lang="en-US" baseline="30000"/>
              <a:t>21</a:t>
            </a:r>
            <a:r>
              <a:rPr lang="en-US"/>
              <a:t> "But all these things they will do to you for My name's sake, because they do not know Him who sent Me.</a:t>
            </a:r>
          </a:p>
          <a:p>
            <a:r>
              <a:rPr lang="en-US"/>
              <a:t> </a:t>
            </a:r>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15:22 "If I had not come and spoken to them, they would have no sin, but now they have no excuse for their sin.  </a:t>
            </a:r>
            <a:r>
              <a:rPr lang="en-US" baseline="30000"/>
              <a:t>23</a:t>
            </a:r>
            <a:r>
              <a:rPr lang="en-US"/>
              <a:t> "He who hates Me hates My Father also.  </a:t>
            </a:r>
            <a:r>
              <a:rPr lang="en-US" baseline="30000"/>
              <a:t>24</a:t>
            </a:r>
            <a:r>
              <a:rPr lang="en-US"/>
              <a:t> "If I had not done among them the works which no one else did, they would have no sin; but now they have seen and also hated both Me and My Father.  </a:t>
            </a:r>
            <a:r>
              <a:rPr lang="en-US" baseline="30000"/>
              <a:t>25</a:t>
            </a:r>
            <a:r>
              <a:rPr lang="en-US"/>
              <a:t> "But </a:t>
            </a:r>
            <a:r>
              <a:rPr lang="en-US" i="1"/>
              <a:t>this happened </a:t>
            </a:r>
            <a:r>
              <a:rPr lang="en-US"/>
              <a:t>that the word might be fulfilled which is written in their law, 'They hated Me without a cause.'</a:t>
            </a:r>
            <a:endParaRPr lang="en-US" dirty="0"/>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t="-10000" b="-10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15:26 " But when the Helper comes, whom I shall send to you from the Father, the Spirit of truth who proceeds from the Father, He will testify of Me.  </a:t>
            </a:r>
            <a:r>
              <a:rPr lang="en-US" baseline="30000"/>
              <a:t>27</a:t>
            </a:r>
            <a:r>
              <a:rPr lang="en-US"/>
              <a:t> "And you also will bear witness, because you have been with Me from the beginning.  </a:t>
            </a:r>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"I am the vine, you </a:t>
            </a:r>
            <a:r>
              <a:rPr lang="en-US" i="1" dirty="0"/>
              <a:t>are </a:t>
            </a:r>
            <a:r>
              <a:rPr lang="en-US" dirty="0"/>
              <a:t>the branches. He who abides in Me, and I in him, bears much fruit; for without Me you can do nothing.  </a:t>
            </a:r>
            <a:r>
              <a:rPr lang="en-US" baseline="30000" dirty="0"/>
              <a:t>6</a:t>
            </a:r>
            <a:r>
              <a:rPr lang="en-US" dirty="0"/>
              <a:t> "If anyone does not abide in Me, he is cast out as a branch and is withered; and they gather them and throw </a:t>
            </a:r>
            <a:r>
              <a:rPr lang="en-US" i="1" dirty="0"/>
              <a:t>them </a:t>
            </a:r>
            <a:r>
              <a:rPr lang="en-US" dirty="0"/>
              <a:t>into the fire, and they are burned.  </a:t>
            </a:r>
            <a:r>
              <a:rPr lang="en-US" baseline="30000" dirty="0"/>
              <a:t>7</a:t>
            </a:r>
            <a:r>
              <a:rPr lang="en-US" dirty="0"/>
              <a:t> "If you abide in Me, and My words abide in you, you will ask what you desire, and it shall be done for you.  </a:t>
            </a:r>
            <a:r>
              <a:rPr lang="en-US" baseline="30000" dirty="0"/>
              <a:t>8</a:t>
            </a:r>
            <a:r>
              <a:rPr lang="en-US" dirty="0"/>
              <a:t> "By this My Father is glorified, that you bear much fruit; so you will be My disciples.</a:t>
            </a:r>
          </a:p>
        </p:txBody>
      </p:sp>
    </p:spTree>
    <p:extLst>
      <p:ext uri="{BB962C8B-B14F-4D97-AF65-F5344CB8AC3E}">
        <p14:creationId xmlns:p14="http://schemas.microsoft.com/office/powerpoint/2010/main" val="39085943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5:22 But the fruit of the Spirit is love, joy, peace, longsuffering, kindness, goodness, faithfulness,  </a:t>
            </a:r>
            <a:r>
              <a:rPr lang="en-US" baseline="30000" dirty="0"/>
              <a:t>23</a:t>
            </a:r>
            <a:r>
              <a:rPr lang="en-US" dirty="0"/>
              <a:t> gentleness, self-control. Against such there is no law.</a:t>
            </a:r>
          </a:p>
        </p:txBody>
      </p:sp>
    </p:spTree>
    <p:extLst>
      <p:ext uri="{BB962C8B-B14F-4D97-AF65-F5344CB8AC3E}">
        <p14:creationId xmlns:p14="http://schemas.microsoft.com/office/powerpoint/2010/main" val="18083620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03187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3200"/>
              <a:t>We must believe that Jesus is the Son of God (Jn. 3:16), repent (Lk. 13:3), confess Jesus as Lord (Rom. 10:9), and be baptized for the remission of our sins (Acts 2:38). While all these steps are necessary, it is at the point of baptism that we enter into Christ (Gal. 3:27; Rom. 6:3) and are grafted into the true vine (Rom. 11:17ff). </a:t>
            </a:r>
          </a:p>
        </p:txBody>
      </p:sp>
    </p:spTree>
    <p:extLst>
      <p:ext uri="{BB962C8B-B14F-4D97-AF65-F5344CB8AC3E}">
        <p14:creationId xmlns:p14="http://schemas.microsoft.com/office/powerpoint/2010/main" val="26405010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“Therefore, my beloved brethren, be steadfast, immovable, always abounding in the work of the Lord, knowing that your labor is not in vain in the Lord” (1 Cor. 15:58).</a:t>
            </a:r>
            <a:r>
              <a:rPr lang="en-US" b="0" dirty="0"/>
              <a:t> </a:t>
            </a:r>
            <a:endParaRPr lang="en-US" dirty="0"/>
          </a:p>
        </p:txBody>
      </p:sp>
    </p:spTree>
    <p:extLst>
      <p:ext uri="{BB962C8B-B14F-4D97-AF65-F5344CB8AC3E}">
        <p14:creationId xmlns:p14="http://schemas.microsoft.com/office/powerpoint/2010/main" val="98553110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8</a:t>
            </a:r>
            <a:r>
              <a:rPr lang="en-US" dirty="0"/>
              <a:t> "By this My Father is glorified, that you bear much fruit; so you will be My disciples.</a:t>
            </a:r>
            <a:endParaRPr lang="en-US" dirty="0"/>
          </a:p>
        </p:txBody>
      </p:sp>
    </p:spTree>
    <p:extLst>
      <p:ext uri="{BB962C8B-B14F-4D97-AF65-F5344CB8AC3E}">
        <p14:creationId xmlns:p14="http://schemas.microsoft.com/office/powerpoint/2010/main" val="20586949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0469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Rom. 11:17 And if some of the branches were broken off, and you, being a wild olive tree, were grafted in among them, and with them became a partaker of the root and fatness of the olive tree,  </a:t>
            </a:r>
            <a:r>
              <a:rPr lang="en-US" sz="2400" baseline="30000" dirty="0"/>
              <a:t>18</a:t>
            </a:r>
            <a:r>
              <a:rPr lang="en-US" sz="2400" dirty="0"/>
              <a:t> do not boast against the branches. But if you do boast, </a:t>
            </a:r>
            <a:r>
              <a:rPr lang="en-US" sz="2400" i="1" dirty="0"/>
              <a:t>remember that </a:t>
            </a:r>
            <a:r>
              <a:rPr lang="en-US" sz="2400" dirty="0"/>
              <a:t>you do not support the root, but the root </a:t>
            </a:r>
            <a:r>
              <a:rPr lang="en-US" sz="2400" i="1" dirty="0"/>
              <a:t>supports </a:t>
            </a:r>
            <a:r>
              <a:rPr lang="en-US" sz="2400" dirty="0"/>
              <a:t>you.  </a:t>
            </a:r>
            <a:r>
              <a:rPr lang="en-US" sz="2400" baseline="30000" dirty="0"/>
              <a:t>19</a:t>
            </a:r>
            <a:r>
              <a:rPr lang="en-US" sz="2400" dirty="0"/>
              <a:t> You will say then, "Branches were broken off that I might be grafted in</a:t>
            </a:r>
            <a:r>
              <a:rPr lang="en-US" sz="2400" dirty="0" smtClean="0"/>
              <a:t>."</a:t>
            </a:r>
            <a:endParaRPr lang="en-US" sz="2400" dirty="0"/>
          </a:p>
        </p:txBody>
      </p:sp>
    </p:spTree>
    <p:extLst>
      <p:ext uri="{BB962C8B-B14F-4D97-AF65-F5344CB8AC3E}">
        <p14:creationId xmlns:p14="http://schemas.microsoft.com/office/powerpoint/2010/main" val="931065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t="-10000" b="-10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Well </a:t>
            </a:r>
            <a:r>
              <a:rPr lang="en-US" i="1" dirty="0"/>
              <a:t>said</a:t>
            </a:r>
            <a:r>
              <a:rPr lang="en-US" dirty="0"/>
              <a:t>. Because of unbelief they were broken off, and you stand by faith. Do not be haughty, but fear.  </a:t>
            </a:r>
            <a:r>
              <a:rPr lang="en-US" baseline="30000" dirty="0"/>
              <a:t>21</a:t>
            </a:r>
            <a:r>
              <a:rPr lang="en-US" dirty="0"/>
              <a:t> For if God did not spare the natural branches, He may not spare you either.  </a:t>
            </a:r>
            <a:r>
              <a:rPr lang="en-US" baseline="30000" dirty="0"/>
              <a:t>22</a:t>
            </a:r>
            <a:r>
              <a:rPr lang="en-US" dirty="0"/>
              <a:t> Therefore consider the goodness and severity of God: on those who fell, severity; but toward you, goodness</a:t>
            </a:r>
            <a:r>
              <a:rPr lang="en-US" baseline="30000" dirty="0"/>
              <a:t>1</a:t>
            </a:r>
            <a:r>
              <a:rPr lang="en-US" dirty="0"/>
              <a:t>, if you continue in </a:t>
            </a:r>
            <a:r>
              <a:rPr lang="en-US" i="1" dirty="0"/>
              <a:t>His </a:t>
            </a:r>
            <a:r>
              <a:rPr lang="en-US" dirty="0"/>
              <a:t>goodness. Otherwise you also will be cut off.  </a:t>
            </a:r>
          </a:p>
        </p:txBody>
      </p:sp>
    </p:spTree>
    <p:extLst>
      <p:ext uri="{BB962C8B-B14F-4D97-AF65-F5344CB8AC3E}">
        <p14:creationId xmlns:p14="http://schemas.microsoft.com/office/powerpoint/2010/main" val="13132633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3990</TotalTime>
  <Words>1758</Words>
  <Application>Microsoft Office PowerPoint</Application>
  <PresentationFormat>On-screen Show (4:3)</PresentationFormat>
  <Paragraphs>42</Paragraphs>
  <Slides>27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75</cp:revision>
  <dcterms:created xsi:type="dcterms:W3CDTF">2006-12-19T00:50:39Z</dcterms:created>
  <dcterms:modified xsi:type="dcterms:W3CDTF">2016-03-14T06:47:32Z</dcterms:modified>
</cp:coreProperties>
</file>